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76" r:id="rId5"/>
    <p:sldId id="444" r:id="rId6"/>
    <p:sldId id="438" r:id="rId7"/>
    <p:sldId id="262" r:id="rId8"/>
    <p:sldId id="263" r:id="rId9"/>
    <p:sldId id="264" r:id="rId10"/>
    <p:sldId id="265" r:id="rId11"/>
    <p:sldId id="266" r:id="rId12"/>
    <p:sldId id="439" r:id="rId13"/>
    <p:sldId id="269" r:id="rId14"/>
    <p:sldId id="267" r:id="rId15"/>
    <p:sldId id="268" r:id="rId16"/>
    <p:sldId id="273" r:id="rId17"/>
    <p:sldId id="270" r:id="rId18"/>
    <p:sldId id="283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440" r:id="rId27"/>
    <p:sldId id="285" r:id="rId28"/>
    <p:sldId id="284" r:id="rId29"/>
    <p:sldId id="286" r:id="rId30"/>
    <p:sldId id="287" r:id="rId31"/>
    <p:sldId id="288" r:id="rId32"/>
    <p:sldId id="289" r:id="rId33"/>
    <p:sldId id="449" r:id="rId34"/>
    <p:sldId id="441" r:id="rId35"/>
    <p:sldId id="291" r:id="rId36"/>
    <p:sldId id="300" r:id="rId37"/>
    <p:sldId id="301" r:id="rId38"/>
    <p:sldId id="303" r:id="rId39"/>
    <p:sldId id="442" r:id="rId40"/>
    <p:sldId id="290" r:id="rId41"/>
    <p:sldId id="299" r:id="rId42"/>
    <p:sldId id="295" r:id="rId43"/>
    <p:sldId id="292" r:id="rId44"/>
    <p:sldId id="293" r:id="rId45"/>
    <p:sldId id="307" r:id="rId46"/>
    <p:sldId id="305" r:id="rId47"/>
    <p:sldId id="445" r:id="rId48"/>
    <p:sldId id="296" r:id="rId49"/>
    <p:sldId id="297" r:id="rId50"/>
    <p:sldId id="448" r:id="rId51"/>
    <p:sldId id="447" r:id="rId52"/>
    <p:sldId id="304" r:id="rId53"/>
    <p:sldId id="454" r:id="rId54"/>
    <p:sldId id="450" r:id="rId55"/>
    <p:sldId id="451" r:id="rId56"/>
    <p:sldId id="452" r:id="rId57"/>
    <p:sldId id="453" r:id="rId58"/>
    <p:sldId id="443" r:id="rId59"/>
    <p:sldId id="298" r:id="rId60"/>
    <p:sldId id="308" r:id="rId61"/>
    <p:sldId id="309" r:id="rId62"/>
    <p:sldId id="310" r:id="rId63"/>
    <p:sldId id="4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Laplacian of Gaussian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4"/>
            <a:ext cx="3191499" cy="56702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key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-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accuracy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even curves, have a well defined perpendicular  </a:t>
            </a:r>
          </a:p>
          <a:p>
            <a:pPr lvl="1"/>
            <a:r>
              <a:rPr lang="en-US" dirty="0"/>
              <a:t>Locally only one degree of freedom, 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dirty="0"/>
              <a:t>Orientation </a:t>
            </a:r>
          </a:p>
          <a:p>
            <a:pPr lvl="1"/>
            <a:r>
              <a:rPr lang="en-US" dirty="0"/>
              <a:t>Angle between the edges forming the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where ever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r>
              <a:rPr lang="en-US" dirty="0"/>
              <a:t>Edges have simple gradients perpendicular to the edges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32569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Can’t we just use gradients?</a:t>
            </a:r>
          </a:p>
          <a:p>
            <a:r>
              <a:rPr lang="en-US" dirty="0"/>
              <a:t>No, this will not work for many cases 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But components in both x and y like a corner - ambiguous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about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Nearly all 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Classical CV relies on extraction of 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– e.g. image stitching  </a:t>
            </a:r>
          </a:p>
          <a:p>
            <a:r>
              <a:rPr lang="en-US" dirty="0"/>
              <a:t>Deep neural networks 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More on this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are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oldest, </a:t>
                </a:r>
                <a:r>
                  <a:rPr lang="en-US" dirty="0" err="1"/>
                  <a:t>robuts</a:t>
                </a:r>
                <a:r>
                  <a:rPr lang="en-US" dirty="0"/>
                  <a:t> and still used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2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7" y="245568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in across the image  </a:t>
            </a:r>
          </a:p>
          <a:p>
            <a:pPr lvl="1"/>
            <a:r>
              <a:rPr lang="en-US" dirty="0"/>
              <a:t>Response of convolution only depend on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principle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But, gradients are extremely noisy</a:t>
            </a:r>
          </a:p>
          <a:p>
            <a:r>
              <a:rPr lang="en-US" dirty="0"/>
              <a:t>Idea,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Local equalization and color gamma adjustments</a:t>
                </a:r>
              </a:p>
              <a:p>
                <a:pPr lvl="1"/>
                <a:r>
                  <a:rPr lang="en-US" dirty="0"/>
                  <a:t>Proper preparation required for consistent gradient estimation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Is the object in both images the same?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3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28940" y="3429000"/>
            <a:ext cx="2422690" cy="54616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(no prior segmentation)</a:t>
            </a:r>
          </a:p>
          <a:p>
            <a:r>
              <a:rPr lang="en-US" b="1" dirty="0"/>
              <a:t>Distinctiveness: </a:t>
            </a:r>
            <a:r>
              <a:rPr lang="en-US" dirty="0"/>
              <a:t>features are identifiable from a large database of objects.</a:t>
            </a:r>
          </a:p>
          <a:p>
            <a:r>
              <a:rPr lang="en-US" b="1" dirty="0"/>
              <a:t>Quantity:</a:t>
            </a:r>
            <a:r>
              <a:rPr lang="en-US" dirty="0"/>
              <a:t> many features can be generated for even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differing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</a:t>
                </a:r>
                <a:r>
                  <a:rPr lang="en-US" dirty="0">
                    <a:hlinkClick r:id="rId2"/>
                  </a:rPr>
                  <a:t>David Lowe (1999)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Is 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around an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lvl="1"/>
                <a:r>
                  <a:rPr lang="en-US" dirty="0"/>
                  <a:t>Compute the gradients at each pixel    </a:t>
                </a:r>
              </a:p>
              <a:p>
                <a:pPr lvl="1"/>
                <a:r>
                  <a:rPr lang="en-US" dirty="0"/>
                  <a:t>Create a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lvl="1"/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r>
                  <a:rPr lang="en-US" dirty="0"/>
                  <a:t>BRIEF algorithm was proposed by </a:t>
                </a:r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in 2010</a:t>
                </a:r>
                <a:endParaRPr lang="en-US" dirty="0"/>
              </a:p>
              <a:p>
                <a:r>
                  <a:rPr lang="en-US" dirty="0"/>
                  <a:t>BREIF descriptors are represented by a binary mini-hash</a:t>
                </a:r>
              </a:p>
              <a:p>
                <a:pPr lvl="1"/>
                <a:r>
                  <a:rPr lang="en-US" dirty="0"/>
                  <a:t>The BRIEF descriptor is stored as a short binary number, 64, 128, 256,… </a:t>
                </a:r>
              </a:p>
              <a:p>
                <a:pPr lvl="1"/>
                <a:r>
                  <a:rPr lang="en-US" dirty="0"/>
                  <a:t>Matching BRIEF descriptors is fast – often hardware accelerated </a:t>
                </a:r>
              </a:p>
              <a:p>
                <a:pPr lvl="1"/>
                <a:r>
                  <a:rPr lang="en-US" dirty="0"/>
                  <a:t>BRIEF and decedents are ideal for searches in large image databases</a:t>
                </a:r>
              </a:p>
              <a:p>
                <a:r>
                  <a:rPr lang="en-US" dirty="0"/>
                  <a:t>In contrast, SIFT must store 128 floating point numbers </a:t>
                </a:r>
              </a:p>
              <a:p>
                <a:pPr lvl="1"/>
                <a:r>
                  <a:rPr lang="en-US" dirty="0"/>
                  <a:t>Improved versions need only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×128</m:t>
                    </m:r>
                  </m:oMath>
                </a14:m>
                <a:r>
                  <a:rPr lang="en-US" dirty="0"/>
                  <a:t> bits per descriptor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3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Laplacian or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DD648F-917D-4B98-B750-8668D28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752868"/>
            <a:ext cx="10060366" cy="35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How decomposition of gradients is used for general interest point detection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are used to construct descriptors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</a:t>
            </a:r>
          </a:p>
          <a:p>
            <a:r>
              <a:rPr lang="en-US" dirty="0"/>
              <a:t>How to detect interest points across scales</a:t>
            </a:r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Need detector that is not biased by direction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convolution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21632</TotalTime>
  <Words>3038</Words>
  <Application>Microsoft Office PowerPoint</Application>
  <PresentationFormat>Widescreen</PresentationFormat>
  <Paragraphs>456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</vt:lpstr>
      <vt:lpstr>Finding Edges</vt:lpstr>
      <vt:lpstr>Finding Edges</vt:lpstr>
      <vt:lpstr>Finding Edges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 Elston</cp:lastModifiedBy>
  <cp:revision>299</cp:revision>
  <dcterms:created xsi:type="dcterms:W3CDTF">2021-10-12T19:07:13Z</dcterms:created>
  <dcterms:modified xsi:type="dcterms:W3CDTF">2022-02-06T03:16:18Z</dcterms:modified>
</cp:coreProperties>
</file>